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2" r:id="rId3"/>
    <p:sldId id="276" r:id="rId4"/>
    <p:sldId id="299" r:id="rId5"/>
    <p:sldId id="301" r:id="rId6"/>
    <p:sldId id="302" r:id="rId7"/>
    <p:sldId id="30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67D"/>
    <a:srgbClr val="28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696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4C57-BAD3-BC1110D824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7442-92D2-4FCC-988F-FBAA7F06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13C4B-85D0-4D12-8051-688B08101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FE7DD-EEBB-4094-AE1A-9EF1B5A9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D1CB2-599B-417C-8070-561D8ACB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9C1CB-EEAD-49F7-A5A4-A798BA0D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FE65E-9439-4B30-9F4D-18E8B43A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5CDA6-43DB-4287-971A-5A74639A3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1FAC8-E2E8-46D6-8665-ED2542C0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5DD9DB-8417-45E7-9CA0-C3A18A8B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20235-38E0-427A-B876-8C8E635B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FA3C8-66F2-4A56-8D2D-F99654E18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D83046-3892-44CE-B6A8-624CDAE06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ED480-2E73-498B-A187-55D5DB16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8117D6-2904-44F3-B2AF-114F4D49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198ED-C3B7-402B-9054-E1DD8D3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80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97C12-1136-41F3-BBEA-D3218E5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2957A-A4E7-4D8B-B719-F06241A2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4BEC6-ADE8-44C5-8663-73E3FF8A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B8CFE-59C5-4840-B866-0CDA3AC6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B3A4E-D1D5-4A4A-AF41-FB4DBE9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9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61FFE-A018-4F18-9F3B-E6223920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181DD-2ED9-449F-ADB2-C805382DD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3C895-1A85-49D6-A6B5-4449378B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D28B7-6442-4B6E-B5F4-7AFEE67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7C3B2-53EF-4020-AE0F-3EAE1240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014C7-D268-4B24-B322-44569352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3C8CA-1DB1-4483-93CB-32E742866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242012-B6CC-4A54-A654-71F7C021C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A353B0-FAEA-466A-A452-63DC65D9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D289C6-246D-4042-A320-A12AD2BD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DD4C65-654E-4B64-A9DF-0293E337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A51C1-80A8-4045-A8BC-9686DFB9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2849A-CE51-49AC-8091-306C90E46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A6DF6F-9600-4C3F-A6CF-77B16595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E5A602-3C75-42E2-BE0B-1287AF53D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7E2DF4-C38A-4C3D-971E-A294C5F8F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2A6F29-F318-4BED-A69F-4F396705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E73711-F8A4-4EFB-86AB-8B9A68B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80D2C7-171A-49B5-9FF7-F9B44FF7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0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D4CED-8C6F-46A6-A221-37CFD275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28B55-324D-4E65-AE5C-5887DC0D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2D279-2F18-4BC1-861C-FA194E57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40C905-A9BC-4977-B353-2FB723D1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05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FE809E-DA0C-49BF-BA59-CEF5F4B6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082F-9B41-468D-8D5A-3A658D52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A92BE-4508-4CE8-960A-21268D65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3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8155-7780-4D24-B5C8-D2AE04B5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33622-4CCC-48AB-9F63-39D8C38F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FDFCF9-8031-4A38-888C-C8DAF2F4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48A4A3-2E2F-42C1-A703-4EC79082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62055-F76D-45BC-8ECE-8B5C815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F1AE5-66D6-4A09-936D-03157AB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C94A7-E787-4A30-BE43-C02995F4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754F61-AAB4-492F-9EE7-C26D8F6BC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BC1E0-A0E4-4F6C-BDD4-9A7A5D835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771471-D274-416F-9FCC-0DA31B2A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08832A-2923-4FB1-ABAF-95AB7798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2C057-4913-424C-BD7A-FB4963D4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2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36BF72-B6C8-439F-A8AE-A32A19C8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00F2-A85D-4284-821B-6DF215A7E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9167F-C71E-47D9-9719-C155F426C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D0840-A6A0-4E26-B472-36C0F02A84DF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58E87-EF95-4FA5-A61D-13F8DE178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1BE84-DF5C-4E96-8AA3-9EB3D776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29E0-9E82-47B9-8047-662B55E2F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5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AAA050-40B4-428A-98B8-C3C338D1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80"/>
            <a:ext cx="12192000" cy="6866159"/>
          </a:xfrm>
          <a:prstGeom prst="rect">
            <a:avLst/>
          </a:prstGeom>
        </p:spPr>
      </p:pic>
      <p:sp>
        <p:nvSpPr>
          <p:cNvPr id="26" name="文本框 20">
            <a:extLst>
              <a:ext uri="{FF2B5EF4-FFF2-40B4-BE49-F238E27FC236}">
                <a16:creationId xmlns:a16="http://schemas.microsoft.com/office/drawing/2014/main" id="{1EF87AB5-79FE-4487-BBDC-556957CDF46F}"/>
              </a:ext>
            </a:extLst>
          </p:cNvPr>
          <p:cNvSpPr txBox="1"/>
          <p:nvPr/>
        </p:nvSpPr>
        <p:spPr>
          <a:xfrm>
            <a:off x="389185" y="1423177"/>
            <a:ext cx="5317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Title</a:t>
            </a:r>
            <a:endParaRPr lang="zh-CN" altLang="en-US" sz="72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7" name="文本框 25">
            <a:extLst>
              <a:ext uri="{FF2B5EF4-FFF2-40B4-BE49-F238E27FC236}">
                <a16:creationId xmlns:a16="http://schemas.microsoft.com/office/drawing/2014/main" id="{0ED16ADB-1E2E-4250-B536-C17C5AC082F9}"/>
              </a:ext>
            </a:extLst>
          </p:cNvPr>
          <p:cNvSpPr txBox="1"/>
          <p:nvPr/>
        </p:nvSpPr>
        <p:spPr>
          <a:xfrm>
            <a:off x="534959" y="3198167"/>
            <a:ext cx="531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subTitle</a:t>
            </a:r>
            <a:endParaRPr lang="zh-CN" altLang="en-US" sz="24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8" name="文本框 23">
            <a:extLst>
              <a:ext uri="{FF2B5EF4-FFF2-40B4-BE49-F238E27FC236}">
                <a16:creationId xmlns:a16="http://schemas.microsoft.com/office/drawing/2014/main" id="{99A139DB-5ADD-48CA-B954-7EEB29AB55A9}"/>
              </a:ext>
            </a:extLst>
          </p:cNvPr>
          <p:cNvSpPr txBox="1"/>
          <p:nvPr/>
        </p:nvSpPr>
        <p:spPr>
          <a:xfrm>
            <a:off x="1395458" y="4281127"/>
            <a:ext cx="35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120" dirty="0" err="1">
                <a:solidFill>
                  <a:srgbClr val="C8A67D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reporterName</a:t>
            </a:r>
            <a:endParaRPr lang="zh-CN" altLang="en-US" sz="2400" spc="120" dirty="0">
              <a:solidFill>
                <a:srgbClr val="C8A67D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2" name="文本框 24">
            <a:extLst>
              <a:ext uri="{FF2B5EF4-FFF2-40B4-BE49-F238E27FC236}">
                <a16:creationId xmlns:a16="http://schemas.microsoft.com/office/drawing/2014/main" id="{FEC61498-310D-4F1E-A869-B1864BE57BBC}"/>
              </a:ext>
            </a:extLst>
          </p:cNvPr>
          <p:cNvSpPr txBox="1"/>
          <p:nvPr/>
        </p:nvSpPr>
        <p:spPr>
          <a:xfrm>
            <a:off x="1258993" y="5481571"/>
            <a:ext cx="35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120" dirty="0" err="1">
                <a:solidFill>
                  <a:schemeClr val="accent4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reportTime</a:t>
            </a:r>
            <a:endParaRPr lang="zh-CN" altLang="en-US" sz="2400" spc="120" dirty="0">
              <a:solidFill>
                <a:schemeClr val="accent4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62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B96158-4CA7-460D-A56C-5F8DB065E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06" y="0"/>
            <a:ext cx="12211706" cy="68469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1F35C68-97A5-4598-88E4-5FAFE1DE8A54}"/>
              </a:ext>
            </a:extLst>
          </p:cNvPr>
          <p:cNvSpPr txBox="1"/>
          <p:nvPr/>
        </p:nvSpPr>
        <p:spPr>
          <a:xfrm rot="16200000">
            <a:off x="988695" y="-212098"/>
            <a:ext cx="1107996" cy="2353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2C2B2E"/>
                </a:solidFill>
                <a:effectLst>
                  <a:outerShdw blurRad="50800" dist="50800" dir="10800000" algn="r" rotWithShape="0">
                    <a:prstClr val="black">
                      <a:alpha val="38000"/>
                    </a:prst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目录</a:t>
            </a:r>
            <a:endParaRPr lang="zh-CN" altLang="en-US" sz="6600" dirty="0">
              <a:solidFill>
                <a:srgbClr val="2C2B2E"/>
              </a:solidFill>
              <a:effectLst>
                <a:outerShdw blurRad="50800" dist="50800" dir="10800000" algn="r" rotWithShape="0">
                  <a:prstClr val="black">
                    <a:alpha val="38000"/>
                  </a:prst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66F88A-89C8-4692-A18D-582DA40A0DCD}"/>
              </a:ext>
            </a:extLst>
          </p:cNvPr>
          <p:cNvSpPr txBox="1"/>
          <p:nvPr/>
        </p:nvSpPr>
        <p:spPr>
          <a:xfrm>
            <a:off x="464659" y="1518890"/>
            <a:ext cx="225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Century" panose="02040604050505020304" pitchFamily="18" charset="0"/>
              </a:rPr>
              <a:t>CONTENT</a:t>
            </a:r>
            <a:endParaRPr lang="zh-CN" altLang="en-US" sz="20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44F4D5-CF0C-495B-B59C-804EC9D6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96" y="0"/>
            <a:ext cx="12203792" cy="6858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5315D4D-9A31-4CD2-AE6F-F5FADAEE2C2E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C8A67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Title</a:t>
            </a:r>
            <a:endParaRPr lang="zh-CN" altLang="en-US" sz="7200" dirty="0">
              <a:solidFill>
                <a:srgbClr val="C8A67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798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54ECEE-A737-42FD-9DF5-7C31D02F6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71"/>
            <a:ext cx="12192000" cy="686374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51F7301-BC8D-414E-B99C-CA6881D3429B}"/>
              </a:ext>
            </a:extLst>
          </p:cNvPr>
          <p:cNvSpPr txBox="1"/>
          <p:nvPr/>
        </p:nvSpPr>
        <p:spPr>
          <a:xfrm>
            <a:off x="931174" y="521804"/>
            <a:ext cx="4055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Title</a:t>
            </a:r>
            <a:endParaRPr lang="zh-CN" altLang="en-US" sz="6600" spc="6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E866BF2-F897-4409-B243-6220F618329C}"/>
              </a:ext>
            </a:extLst>
          </p:cNvPr>
          <p:cNvSpPr txBox="1"/>
          <p:nvPr/>
        </p:nvSpPr>
        <p:spPr>
          <a:xfrm>
            <a:off x="566939" y="1894843"/>
            <a:ext cx="4949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spc="120" dirty="0"/>
              <a:t>Paragraph</a:t>
            </a:r>
            <a:r>
              <a:rPr lang="en-US" altLang="zh-CN" sz="2400" dirty="0">
                <a:latin typeface="+mj-ea"/>
              </a:rPr>
              <a:t> </a:t>
            </a:r>
            <a:endParaRPr lang="zh-CN" altLang="en-US" sz="2400" spc="12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151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B73A90-FF52-4755-BA81-69717460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07"/>
            <a:ext cx="12192000" cy="68888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F073BD7-FBA4-4C47-A70E-BDCD2F57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2D9843-5596-44D3-9D21-641858AC5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3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8A3F7-A125-4CF4-B4D2-34D7F048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07"/>
            <a:ext cx="12192000" cy="6888813"/>
          </a:xfrm>
          <a:prstGeom prst="rect">
            <a:avLst/>
          </a:prstGeom>
        </p:spPr>
      </p:pic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2C66AA2C-0BB6-48B5-A0F6-DB62878541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525450"/>
              </p:ext>
            </p:extLst>
          </p:nvPr>
        </p:nvGraphicFramePr>
        <p:xfrm>
          <a:off x="0" y="60039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4011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C4AB116-BCC0-447B-BBDF-579AAE09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5400"/>
            <a:ext cx="12298016" cy="696887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E8B841A6-6C71-405B-9EA0-A7DF25C8B9C0}"/>
              </a:ext>
            </a:extLst>
          </p:cNvPr>
          <p:cNvSpPr txBox="1"/>
          <p:nvPr/>
        </p:nvSpPr>
        <p:spPr>
          <a:xfrm>
            <a:off x="2364583" y="2496420"/>
            <a:ext cx="74160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rgbClr val="C8A67D"/>
                </a:solidFill>
                <a:latin typeface="Eras Bold ITC" panose="020B0907030504020204" pitchFamily="34" charset="0"/>
              </a:rPr>
              <a:t>Title</a:t>
            </a:r>
            <a:endParaRPr lang="zh-CN" altLang="en-US" sz="8800" dirty="0">
              <a:solidFill>
                <a:srgbClr val="C8A67D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079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</Words>
  <Application>Microsoft Office PowerPoint</Application>
  <PresentationFormat>宽屏</PresentationFormat>
  <Paragraphs>11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方正粗黑宋简体</vt:lpstr>
      <vt:lpstr>方正清刻本悦宋简体</vt:lpstr>
      <vt:lpstr>Arial</vt:lpstr>
      <vt:lpstr>Century</vt:lpstr>
      <vt:lpstr>Eras Bold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永宏</dc:creator>
  <cp:lastModifiedBy>郭 树耸</cp:lastModifiedBy>
  <cp:revision>10</cp:revision>
  <dcterms:created xsi:type="dcterms:W3CDTF">2020-03-22T05:37:43Z</dcterms:created>
  <dcterms:modified xsi:type="dcterms:W3CDTF">2020-05-09T09:19:44Z</dcterms:modified>
</cp:coreProperties>
</file>